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Başlık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Bağlayıcı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Oval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DC5F7-2064-40DA-ACDA-B5FC2B89C94E}" type="datetimeFigureOut">
              <a:rPr lang="tr-TR" smtClean="0"/>
              <a:pPr/>
              <a:t>27.12.2023</a:t>
            </a:fld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F3E12-879F-44D6-8D8D-41A9708D8A5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DC5F7-2064-40DA-ACDA-B5FC2B89C94E}" type="datetimeFigureOut">
              <a:rPr lang="tr-TR" smtClean="0"/>
              <a:pPr/>
              <a:t>27.12.2023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F3E12-879F-44D6-8D8D-41A9708D8A5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DC5F7-2064-40DA-ACDA-B5FC2B89C94E}" type="datetimeFigureOut">
              <a:rPr lang="tr-TR" smtClean="0"/>
              <a:pPr/>
              <a:t>27.12.2023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F3E12-879F-44D6-8D8D-41A9708D8A5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İçerik Yer Tutucusu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84DC5F7-2064-40DA-ACDA-B5FC2B89C94E}" type="datetimeFigureOut">
              <a:rPr lang="tr-TR" smtClean="0"/>
              <a:pPr/>
              <a:t>27.12.2023</a:t>
            </a:fld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F2F3E12-879F-44D6-8D8D-41A9708D8A5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6" name="15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DC5F7-2064-40DA-ACDA-B5FC2B89C94E}" type="datetimeFigureOut">
              <a:rPr lang="tr-TR" smtClean="0"/>
              <a:pPr/>
              <a:t>27.12.2023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F3E12-879F-44D6-8D8D-41A9708D8A5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7" name="6 Düz Bağlayıcı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DC5F7-2064-40DA-ACDA-B5FC2B89C94E}" type="datetimeFigureOut">
              <a:rPr lang="tr-TR" smtClean="0"/>
              <a:pPr/>
              <a:t>27.12.2023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F3E12-879F-44D6-8D8D-41A9708D8A5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F3E12-879F-44D6-8D8D-41A9708D8A5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DC5F7-2064-40DA-ACDA-B5FC2B89C94E}" type="datetimeFigureOut">
              <a:rPr lang="tr-TR" smtClean="0"/>
              <a:pPr/>
              <a:t>27.12.2023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2" name="31 İçerik Yer Tutucusu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4" name="33 İçerik Yer Tutucusu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10" name="9 Düz Bağlayıcı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Bağlayıcı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DC5F7-2064-40DA-ACDA-B5FC2B89C94E}" type="datetimeFigureOut">
              <a:rPr lang="tr-TR" smtClean="0"/>
              <a:pPr/>
              <a:t>27.12.2023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F3E12-879F-44D6-8D8D-41A9708D8A5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DC5F7-2064-40DA-ACDA-B5FC2B89C94E}" type="datetimeFigureOut">
              <a:rPr lang="tr-TR" smtClean="0"/>
              <a:pPr/>
              <a:t>27.12.2023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F3E12-879F-44D6-8D8D-41A9708D8A5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İçerik Yer Tutucusu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1" name="30 Başlık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84DC5F7-2064-40DA-ACDA-B5FC2B89C94E}" type="datetimeFigureOut">
              <a:rPr lang="tr-TR" smtClean="0"/>
              <a:pPr/>
              <a:t>27.12.2023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F2F3E12-879F-44D6-8D8D-41A9708D8A5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DC5F7-2064-40DA-ACDA-B5FC2B89C94E}" type="datetimeFigureOut">
              <a:rPr lang="tr-TR" smtClean="0"/>
              <a:pPr/>
              <a:t>27.12.2023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F3E12-879F-44D6-8D8D-41A9708D8A5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84DC5F7-2064-40DA-ACDA-B5FC2B89C94E}" type="datetimeFigureOut">
              <a:rPr lang="tr-TR" smtClean="0"/>
              <a:pPr/>
              <a:t>27.12.2023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F2F3E12-879F-44D6-8D8D-41A9708D8A5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95536" y="1052736"/>
            <a:ext cx="8305800" cy="1981200"/>
          </a:xfrm>
        </p:spPr>
        <p:txBody>
          <a:bodyPr/>
          <a:lstStyle/>
          <a:p>
            <a:r>
              <a:rPr lang="tr-TR" dirty="0" smtClean="0"/>
              <a:t>ALBAYRAK ORTA OKULU GURURLA SUNAR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yar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19872" y="2276872"/>
            <a:ext cx="2592288" cy="3096344"/>
          </a:xfrm>
        </p:spPr>
      </p:pic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YAREN GURDAP</a:t>
            </a:r>
            <a:br>
              <a:rPr lang="tr-TR" dirty="0" smtClean="0"/>
            </a:br>
            <a:r>
              <a:rPr lang="tr-TR" dirty="0" smtClean="0"/>
              <a:t> 344,9292</a:t>
            </a:r>
            <a:br>
              <a:rPr lang="tr-TR" dirty="0" smtClean="0"/>
            </a:br>
            <a:r>
              <a:rPr lang="tr-TR" dirty="0" smtClean="0"/>
              <a:t>KURTALAN ANADOLU LİSESİ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can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91880" y="2348880"/>
            <a:ext cx="2376264" cy="3240360"/>
          </a:xfrm>
        </p:spPr>
      </p:pic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CANER GÖREGEN</a:t>
            </a:r>
            <a:br>
              <a:rPr lang="tr-TR" dirty="0" smtClean="0"/>
            </a:br>
            <a:r>
              <a:rPr lang="tr-TR" dirty="0" smtClean="0"/>
              <a:t> 342,8998</a:t>
            </a:r>
            <a:br>
              <a:rPr lang="tr-TR" dirty="0" smtClean="0"/>
            </a:br>
            <a:r>
              <a:rPr lang="tr-TR" dirty="0" smtClean="0"/>
              <a:t>KURTALAN ANADOLU LİSESİ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2023 </a:t>
            </a:r>
            <a:r>
              <a:rPr lang="tr-TR" dirty="0" err="1" smtClean="0"/>
              <a:t>LGS’ye</a:t>
            </a:r>
            <a:r>
              <a:rPr lang="tr-TR" dirty="0" smtClean="0"/>
              <a:t> okulumuzda 50 öğrenci katılmıştır.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Katılan öğrencilerden;</a:t>
            </a:r>
          </a:p>
          <a:p>
            <a:pPr>
              <a:buFont typeface="Wingdings" pitchFamily="2" charset="2"/>
              <a:buChar char="Ø"/>
            </a:pPr>
            <a:r>
              <a:rPr lang="tr-TR" b="1" dirty="0" smtClean="0"/>
              <a:t>5 öğrenci Fen Lisesine</a:t>
            </a:r>
            <a:r>
              <a:rPr lang="tr-TR" dirty="0" smtClean="0"/>
              <a:t>, 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5 öğrenci Anadolu Lisesine,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8 öğrenci İmam Hatip Liselerinin proje sınıflarına, 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1 öğrenci Güzel Sanatlar Lisesine ,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15 öğrenci Anadolu İmam Hatip Liselerine , 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12 öğrenci Meslek Liselerine, 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1 Öğrenci Adrese Dayalı Anadolu Lisesine yerleşti.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Beyza Nur Gülmez isimli öğrencimiz sınavda toplamda 87 doğru yapıp ilçe 3. ‘</a:t>
            </a:r>
            <a:r>
              <a:rPr lang="tr-TR" dirty="0" err="1" smtClean="0"/>
              <a:t>sü</a:t>
            </a:r>
            <a:r>
              <a:rPr lang="tr-TR" dirty="0" smtClean="0"/>
              <a:t> oldu. 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SINAV DEĞERLENDİRMESİ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beyz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19872" y="2564904"/>
            <a:ext cx="2808312" cy="3672408"/>
          </a:xfrm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BEYZA NUR GÜLMEZ</a:t>
            </a:r>
            <a:br>
              <a:rPr lang="tr-TR" dirty="0" smtClean="0"/>
            </a:br>
            <a:r>
              <a:rPr lang="tr-TR" dirty="0" smtClean="0"/>
              <a:t>486,2985</a:t>
            </a:r>
            <a:br>
              <a:rPr lang="tr-TR" dirty="0" smtClean="0"/>
            </a:br>
            <a:r>
              <a:rPr lang="tr-TR" dirty="0" smtClean="0"/>
              <a:t>SİİRT TÜRK TELEKOM FEN LİSESİ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bedi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43808" y="2204864"/>
            <a:ext cx="3096345" cy="3312368"/>
          </a:xfrm>
        </p:spPr>
      </p:pic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BEDİRHAN ERBEK</a:t>
            </a:r>
            <a:br>
              <a:rPr lang="tr-TR" dirty="0" smtClean="0"/>
            </a:br>
            <a:r>
              <a:rPr lang="tr-TR" dirty="0" smtClean="0"/>
              <a:t>472,3133</a:t>
            </a:r>
            <a:br>
              <a:rPr lang="tr-TR" dirty="0" smtClean="0"/>
            </a:br>
            <a:r>
              <a:rPr lang="tr-TR" dirty="0" smtClean="0"/>
              <a:t> SİİRT TÜRK TELEKOM FEN LİSESİ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nazlı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75856" y="2420888"/>
            <a:ext cx="2664295" cy="3312368"/>
          </a:xfrm>
        </p:spPr>
      </p:pic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NAZLICAN ERBEK</a:t>
            </a:r>
            <a:br>
              <a:rPr lang="tr-TR" dirty="0" smtClean="0"/>
            </a:br>
            <a:r>
              <a:rPr lang="tr-TR" dirty="0" smtClean="0"/>
              <a:t> 443,6481</a:t>
            </a:r>
            <a:br>
              <a:rPr lang="tr-TR" dirty="0" smtClean="0"/>
            </a:br>
            <a:r>
              <a:rPr lang="tr-TR" dirty="0" smtClean="0"/>
              <a:t>KURTALAN FEN LİSESİ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me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03848" y="2780928"/>
            <a:ext cx="2664295" cy="3024336"/>
          </a:xfrm>
        </p:spPr>
      </p:pic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611560" y="90872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MELİSA PEKEDİS</a:t>
            </a:r>
            <a:br>
              <a:rPr lang="tr-TR" dirty="0" smtClean="0"/>
            </a:br>
            <a:r>
              <a:rPr lang="tr-TR" dirty="0" smtClean="0"/>
              <a:t> 441,7618 </a:t>
            </a:r>
            <a:br>
              <a:rPr lang="tr-TR" dirty="0" smtClean="0"/>
            </a:br>
            <a:r>
              <a:rPr lang="tr-TR" dirty="0" smtClean="0"/>
              <a:t>SİİRT ATATÜRK ANADOLU LİSESİ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şev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15816" y="2492896"/>
            <a:ext cx="2880320" cy="3528392"/>
          </a:xfrm>
        </p:spPr>
      </p:pic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ŞEVİN DAYAN</a:t>
            </a:r>
            <a:br>
              <a:rPr lang="tr-TR" dirty="0" smtClean="0"/>
            </a:br>
            <a:r>
              <a:rPr lang="tr-TR" dirty="0" smtClean="0"/>
              <a:t> 438,3623 </a:t>
            </a:r>
            <a:br>
              <a:rPr lang="tr-TR" dirty="0" smtClean="0"/>
            </a:br>
            <a:r>
              <a:rPr lang="tr-TR" dirty="0" smtClean="0"/>
              <a:t>KURTALAN FEN LİSESİ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pe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91880" y="2420888"/>
            <a:ext cx="2563341" cy="3240360"/>
          </a:xfrm>
        </p:spPr>
      </p:pic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PELŞİN YÜKSEKBAĞ</a:t>
            </a:r>
            <a:br>
              <a:rPr lang="tr-TR" dirty="0" smtClean="0"/>
            </a:br>
            <a:r>
              <a:rPr lang="tr-TR" dirty="0" smtClean="0"/>
              <a:t> 430,7465</a:t>
            </a:r>
            <a:br>
              <a:rPr lang="tr-TR" dirty="0" smtClean="0"/>
            </a:br>
            <a:r>
              <a:rPr lang="tr-TR" dirty="0" smtClean="0"/>
              <a:t>KURTALAN FEN LİSESİ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umu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19872" y="2420888"/>
            <a:ext cx="2304255" cy="3168352"/>
          </a:xfrm>
        </p:spPr>
      </p:pic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UMUT PEKEDİS</a:t>
            </a:r>
            <a:br>
              <a:rPr lang="tr-TR" dirty="0" smtClean="0"/>
            </a:br>
            <a:r>
              <a:rPr lang="tr-TR" dirty="0" smtClean="0"/>
              <a:t> 357,4291 </a:t>
            </a:r>
            <a:br>
              <a:rPr lang="tr-TR" dirty="0" smtClean="0"/>
            </a:br>
            <a:r>
              <a:rPr lang="tr-TR" dirty="0" smtClean="0"/>
              <a:t> KURTALAN ANADOLU LİSESİ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muh.m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63888" y="2348880"/>
            <a:ext cx="2232247" cy="3096344"/>
          </a:xfrm>
        </p:spPr>
      </p:pic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MUHAMMED EMİN MENDEŞ</a:t>
            </a:r>
            <a:br>
              <a:rPr lang="tr-TR" dirty="0" smtClean="0"/>
            </a:br>
            <a:r>
              <a:rPr lang="tr-TR" dirty="0" smtClean="0"/>
              <a:t> 355,5146</a:t>
            </a:r>
            <a:br>
              <a:rPr lang="tr-TR" dirty="0" smtClean="0"/>
            </a:br>
            <a:r>
              <a:rPr lang="tr-TR" dirty="0" smtClean="0"/>
              <a:t>KURTALAN ANADOLU LİSESİ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ğıt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ağıt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ğıt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203</TotalTime>
  <Words>100</Words>
  <Application>Microsoft Office PowerPoint</Application>
  <PresentationFormat>Ekran Gösterisi (4:3)</PresentationFormat>
  <Paragraphs>24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Kağıt</vt:lpstr>
      <vt:lpstr>ALBAYRAK ORTA OKULU GURURLA SUNAR</vt:lpstr>
      <vt:lpstr>BEYZA NUR GÜLMEZ 486,2985 SİİRT TÜRK TELEKOM FEN LİSESİ</vt:lpstr>
      <vt:lpstr>BEDİRHAN ERBEK 472,3133  SİİRT TÜRK TELEKOM FEN LİSESİ</vt:lpstr>
      <vt:lpstr>NAZLICAN ERBEK  443,6481 KURTALAN FEN LİSESİ</vt:lpstr>
      <vt:lpstr>MELİSA PEKEDİS  441,7618  SİİRT ATATÜRK ANADOLU LİSESİ</vt:lpstr>
      <vt:lpstr>ŞEVİN DAYAN  438,3623  KURTALAN FEN LİSESİ</vt:lpstr>
      <vt:lpstr>PELŞİN YÜKSEKBAĞ  430,7465 KURTALAN FEN LİSESİ</vt:lpstr>
      <vt:lpstr>UMUT PEKEDİS  357,4291   KURTALAN ANADOLU LİSESİ</vt:lpstr>
      <vt:lpstr>MUHAMMED EMİN MENDEŞ  355,5146 KURTALAN ANADOLU LİSESİ</vt:lpstr>
      <vt:lpstr>YAREN GURDAP  344,9292 KURTALAN ANADOLU LİSESİ</vt:lpstr>
      <vt:lpstr>CANER GÖREGEN  342,8998 KURTALAN ANADOLU LİSESİ</vt:lpstr>
      <vt:lpstr>SINAV DEĞERLENDİRMESİ</vt:lpstr>
    </vt:vector>
  </TitlesOfParts>
  <Company>Silentall Unattended Installer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ALBAYRAK ORTA OKULU GURULA SUNAR</dc:title>
  <dc:creator>ronaldinho424</dc:creator>
  <cp:lastModifiedBy>pc</cp:lastModifiedBy>
  <cp:revision>14</cp:revision>
  <dcterms:created xsi:type="dcterms:W3CDTF">2023-09-13T07:56:41Z</dcterms:created>
  <dcterms:modified xsi:type="dcterms:W3CDTF">2023-12-27T07:49:46Z</dcterms:modified>
</cp:coreProperties>
</file>